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0" r:id="rId5"/>
    <p:sldId id="263" r:id="rId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6905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>
        <p:scale>
          <a:sx n="46" d="100"/>
          <a:sy n="46" d="100"/>
        </p:scale>
        <p:origin x="-1566" y="-6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07/09/2017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4621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07/09/2017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4837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07/09/2017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3677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07/09/2017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7588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07/09/2017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3146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07/09/2017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34284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07/09/2017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1608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07/09/2017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6720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07/09/2017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2645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07/09/2017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9700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07/09/2017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84338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6AEFA-55AC-49FC-ACA3-BFB4CBE056DE}" type="datetimeFigureOut">
              <a:rPr lang="pt-BR" smtClean="0"/>
              <a:t>07/09/2017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2735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1524000" y="1828951"/>
            <a:ext cx="9144000" cy="2387600"/>
          </a:xfrm>
        </p:spPr>
        <p:txBody>
          <a:bodyPr>
            <a:noAutofit/>
          </a:bodyPr>
          <a:lstStyle/>
          <a:p>
            <a:r>
              <a:rPr lang="pt-BR" sz="5400" b="1" u="sng" dirty="0" smtClean="0"/>
              <a:t>EFICIÊNCIA TRIBUTÁRIA COMO FATOR DE SUCESSO EMPRESARIAL</a:t>
            </a:r>
            <a:endParaRPr lang="pt-BR" sz="5400" b="1" u="sng" dirty="0"/>
          </a:p>
        </p:txBody>
      </p:sp>
      <p:sp>
        <p:nvSpPr>
          <p:cNvPr id="7" name="Subtítulo 6"/>
          <p:cNvSpPr>
            <a:spLocks noGrp="1"/>
          </p:cNvSpPr>
          <p:nvPr>
            <p:ph type="subTitle" idx="1"/>
          </p:nvPr>
        </p:nvSpPr>
        <p:spPr>
          <a:xfrm>
            <a:off x="1524000" y="4204716"/>
            <a:ext cx="9144000" cy="1655762"/>
          </a:xfrm>
        </p:spPr>
        <p:txBody>
          <a:bodyPr/>
          <a:lstStyle/>
          <a:p>
            <a:endParaRPr lang="pt-BR" dirty="0" smtClean="0"/>
          </a:p>
          <a:p>
            <a:r>
              <a:rPr lang="pt-BR" sz="4000" b="1" dirty="0" smtClean="0"/>
              <a:t>GT TRIBUTÁRIO CRCMG</a:t>
            </a:r>
            <a:endParaRPr lang="pt-BR" sz="4000" b="1" dirty="0"/>
          </a:p>
        </p:txBody>
      </p:sp>
    </p:spTree>
    <p:extLst>
      <p:ext uri="{BB962C8B-B14F-4D97-AF65-F5344CB8AC3E}">
        <p14:creationId xmlns:p14="http://schemas.microsoft.com/office/powerpoint/2010/main" val="169978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Espaço Reservado para Conteúdo 4"/>
          <p:cNvSpPr>
            <a:spLocks noGrp="1"/>
          </p:cNvSpPr>
          <p:nvPr>
            <p:ph sz="half" idx="1"/>
          </p:nvPr>
        </p:nvSpPr>
        <p:spPr>
          <a:xfrm>
            <a:off x="422560" y="3470563"/>
            <a:ext cx="5181600" cy="295578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pt-BR" sz="3200" b="1" dirty="0" smtClean="0"/>
              <a:t>“virtude ou característica de (alguém ou algo) ser competente, produtivo, de conseguir o melhor rendimento com o mínimo de erros e/ou dispêndios”.</a:t>
            </a:r>
            <a:endParaRPr lang="pt-BR" sz="3200" b="1" dirty="0"/>
          </a:p>
        </p:txBody>
      </p:sp>
      <p:pic>
        <p:nvPicPr>
          <p:cNvPr id="12" name="Picture 2" descr="Imagem relacionada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252" y="1995058"/>
            <a:ext cx="6089075" cy="388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290945" y="2410691"/>
            <a:ext cx="4094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 smtClean="0"/>
              <a:t>EFICIÊNCIA:</a:t>
            </a:r>
            <a:endParaRPr lang="pt-BR" sz="2800" b="1" dirty="0"/>
          </a:p>
        </p:txBody>
      </p:sp>
    </p:spTree>
    <p:extLst>
      <p:ext uri="{BB962C8B-B14F-4D97-AF65-F5344CB8AC3E}">
        <p14:creationId xmlns:p14="http://schemas.microsoft.com/office/powerpoint/2010/main" val="232895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327" y="783627"/>
            <a:ext cx="6839510" cy="4834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402" y="1663538"/>
            <a:ext cx="3508097" cy="290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83089" y="6463145"/>
            <a:ext cx="3345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Fonte: Google imagens/R.F.B.</a:t>
            </a:r>
            <a:endParaRPr lang="pt-BR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84" y="4661207"/>
            <a:ext cx="26384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857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2245658" y="365125"/>
            <a:ext cx="9108142" cy="1325563"/>
          </a:xfrm>
        </p:spPr>
        <p:txBody>
          <a:bodyPr/>
          <a:lstStyle/>
          <a:p>
            <a:r>
              <a:rPr lang="pt-BR" b="1" dirty="0" smtClean="0"/>
              <a:t>Sistema Tributário Nacional</a:t>
            </a:r>
            <a:endParaRPr lang="pt-BR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85" y="2165637"/>
            <a:ext cx="7178092" cy="3629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7372777" y="2035480"/>
            <a:ext cx="4514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* Princípios Constitucionais Tributários </a:t>
            </a:r>
            <a:endParaRPr lang="pt-BR" sz="20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7435122" y="3283532"/>
            <a:ext cx="42650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* Elementos Fundamentais dos Tributos</a:t>
            </a:r>
            <a:endParaRPr lang="pt-BR" sz="2000" b="1" dirty="0"/>
          </a:p>
        </p:txBody>
      </p:sp>
      <p:sp>
        <p:nvSpPr>
          <p:cNvPr id="9" name="CaixaDeTexto 8"/>
          <p:cNvSpPr txBox="1"/>
          <p:nvPr/>
        </p:nvSpPr>
        <p:spPr>
          <a:xfrm>
            <a:off x="7414341" y="2733313"/>
            <a:ext cx="426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* Tributo</a:t>
            </a:r>
            <a:endParaRPr lang="pt-BR" sz="2000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7476686" y="4281053"/>
            <a:ext cx="42650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* Conhecimento do Negócio ....</a:t>
            </a:r>
            <a:endParaRPr lang="pt-BR" sz="2000" b="1" dirty="0"/>
          </a:p>
        </p:txBody>
      </p:sp>
    </p:spTree>
    <p:extLst>
      <p:ext uri="{BB962C8B-B14F-4D97-AF65-F5344CB8AC3E}">
        <p14:creationId xmlns:p14="http://schemas.microsoft.com/office/powerpoint/2010/main" val="130490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25" y="2021896"/>
            <a:ext cx="5448337" cy="4494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2245658" y="365125"/>
            <a:ext cx="9108142" cy="1325563"/>
          </a:xfrm>
        </p:spPr>
        <p:txBody>
          <a:bodyPr/>
          <a:lstStyle/>
          <a:p>
            <a:r>
              <a:rPr lang="pt-BR" b="1" dirty="0" smtClean="0"/>
              <a:t>Gestão Tributária </a:t>
            </a:r>
            <a:endParaRPr lang="pt-BR" b="1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38200" y="1971098"/>
            <a:ext cx="10515600" cy="4886901"/>
          </a:xfrm>
        </p:spPr>
        <p:txBody>
          <a:bodyPr>
            <a:normAutofit/>
          </a:bodyPr>
          <a:lstStyle/>
          <a:p>
            <a:pPr lvl="8"/>
            <a:r>
              <a:rPr lang="pt-BR" sz="3200" b="1" u="sng" dirty="0" smtClean="0"/>
              <a:t>Gestão Tributária x Gestão Contábil</a:t>
            </a:r>
            <a:endParaRPr lang="pt-BR" sz="3200" b="1" u="sng" dirty="0"/>
          </a:p>
        </p:txBody>
      </p:sp>
      <p:sp>
        <p:nvSpPr>
          <p:cNvPr id="10" name="CaixaDeTexto 9"/>
          <p:cNvSpPr txBox="1"/>
          <p:nvPr/>
        </p:nvSpPr>
        <p:spPr>
          <a:xfrm>
            <a:off x="6296891" y="4301849"/>
            <a:ext cx="55487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* Interação entre as áreas operacionais da empresa para o atendimento das informações requeridas pela área fiscal e integração com contabilidade.</a:t>
            </a:r>
            <a:endParaRPr lang="pt-BR" sz="2000" b="1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6296891" y="2909455"/>
            <a:ext cx="4925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* Atividades  e Funções da Gestão Tributária</a:t>
            </a:r>
            <a:endParaRPr lang="pt-BR" sz="2000" b="1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6359237" y="3595255"/>
            <a:ext cx="4691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* Papel da Contabilidade</a:t>
            </a:r>
            <a:endParaRPr lang="pt-BR" sz="2000" b="1" dirty="0"/>
          </a:p>
        </p:txBody>
      </p:sp>
      <p:sp>
        <p:nvSpPr>
          <p:cNvPr id="2" name="Retângulo 1"/>
          <p:cNvSpPr/>
          <p:nvPr/>
        </p:nvSpPr>
        <p:spPr>
          <a:xfrm>
            <a:off x="53434" y="6465544"/>
            <a:ext cx="2897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Fonte: Google imagens R.F.B.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995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3" grpId="0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</TotalTime>
  <Words>110</Words>
  <Application>Microsoft Office PowerPoint</Application>
  <PresentationFormat>Personalizar</PresentationFormat>
  <Paragraphs>17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6" baseType="lpstr">
      <vt:lpstr>Tema do Office</vt:lpstr>
      <vt:lpstr>EFICIÊNCIA TRIBUTÁRIA COMO FATOR DE SUCESSO EMPRESARIAL</vt:lpstr>
      <vt:lpstr>Apresentação do PowerPoint</vt:lpstr>
      <vt:lpstr>Apresentação do PowerPoint</vt:lpstr>
      <vt:lpstr>Sistema Tributário Nacional</vt:lpstr>
      <vt:lpstr>Gestão Tributária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davidson</dc:creator>
  <cp:lastModifiedBy>Luis Oliveira</cp:lastModifiedBy>
  <cp:revision>26</cp:revision>
  <dcterms:created xsi:type="dcterms:W3CDTF">2017-08-11T14:46:06Z</dcterms:created>
  <dcterms:modified xsi:type="dcterms:W3CDTF">2017-09-07T13:23:20Z</dcterms:modified>
</cp:coreProperties>
</file>